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469" autoAdjust="0"/>
  </p:normalViewPr>
  <p:slideViewPr>
    <p:cSldViewPr snapToGrid="0">
      <p:cViewPr varScale="1">
        <p:scale>
          <a:sx n="70" d="100"/>
          <a:sy n="70" d="100"/>
        </p:scale>
        <p:origin x="73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yanka Patel" userId="e2151c9f0289e612" providerId="LiveId" clId="{30671A6B-BEB5-4FAE-93D7-2F006CFD38F1}"/>
    <pc:docChg chg="undo custSel addSld modSld">
      <pc:chgData name="Priyanka Patel" userId="e2151c9f0289e612" providerId="LiveId" clId="{30671A6B-BEB5-4FAE-93D7-2F006CFD38F1}" dt="2022-02-26T08:28:37.056" v="311" actId="207"/>
      <pc:docMkLst>
        <pc:docMk/>
      </pc:docMkLst>
      <pc:sldChg chg="modSp mod">
        <pc:chgData name="Priyanka Patel" userId="e2151c9f0289e612" providerId="LiveId" clId="{30671A6B-BEB5-4FAE-93D7-2F006CFD38F1}" dt="2022-02-26T08:28:37.056" v="311" actId="207"/>
        <pc:sldMkLst>
          <pc:docMk/>
          <pc:sldMk cId="2323401295" sldId="256"/>
        </pc:sldMkLst>
        <pc:spChg chg="mod">
          <ac:chgData name="Priyanka Patel" userId="e2151c9f0289e612" providerId="LiveId" clId="{30671A6B-BEB5-4FAE-93D7-2F006CFD38F1}" dt="2022-02-26T08:28:37.056" v="311" actId="207"/>
          <ac:spMkLst>
            <pc:docMk/>
            <pc:sldMk cId="2323401295" sldId="256"/>
            <ac:spMk id="3" creationId="{F38316CB-99EC-4B48-B6F8-B9CEB315BEA0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2754949238" sldId="257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2754949238" sldId="257"/>
            <ac:spMk id="2" creationId="{F2368CD6-B065-4297-B6AB-7EE648B0DD45}"/>
          </ac:spMkLst>
        </pc:spChg>
        <pc:spChg chg="mod">
          <ac:chgData name="Priyanka Patel" userId="e2151c9f0289e612" providerId="LiveId" clId="{30671A6B-BEB5-4FAE-93D7-2F006CFD38F1}" dt="2022-02-26T08:27:05.887" v="13"/>
          <ac:spMkLst>
            <pc:docMk/>
            <pc:sldMk cId="2754949238" sldId="257"/>
            <ac:spMk id="3" creationId="{C6EB2B6F-345F-4C60-8F22-AAC3CD82C934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2358489533" sldId="258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2358489533" sldId="258"/>
            <ac:spMk id="2" creationId="{A9AB8631-E097-4F52-8C57-71BB9405C0A3}"/>
          </ac:spMkLst>
        </pc:spChg>
        <pc:spChg chg="mod">
          <ac:chgData name="Priyanka Patel" userId="e2151c9f0289e612" providerId="LiveId" clId="{30671A6B-BEB5-4FAE-93D7-2F006CFD38F1}" dt="2022-02-26T08:27:05.887" v="13"/>
          <ac:spMkLst>
            <pc:docMk/>
            <pc:sldMk cId="2358489533" sldId="258"/>
            <ac:spMk id="3" creationId="{38F07BFD-29DC-482B-AA17-26F72E89C539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2832385278" sldId="259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2832385278" sldId="259"/>
            <ac:spMk id="2" creationId="{334F924B-E49D-41BC-ADFF-85994E521D4D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1723161908" sldId="260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1723161908" sldId="260"/>
            <ac:spMk id="2" creationId="{45C56130-A6A8-45D6-A840-CE73070A52B5}"/>
          </ac:spMkLst>
        </pc:spChg>
        <pc:spChg chg="mod">
          <ac:chgData name="Priyanka Patel" userId="e2151c9f0289e612" providerId="LiveId" clId="{30671A6B-BEB5-4FAE-93D7-2F006CFD38F1}" dt="2022-02-26T08:27:05.887" v="13"/>
          <ac:spMkLst>
            <pc:docMk/>
            <pc:sldMk cId="1723161908" sldId="260"/>
            <ac:spMk id="3" creationId="{1A2B856D-1105-4726-B5E1-7F8F53CD079A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3468267006" sldId="261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3468267006" sldId="261"/>
            <ac:spMk id="2" creationId="{F9AE37EF-5D99-48AC-A74D-8051CB9B2C87}"/>
          </ac:spMkLst>
        </pc:spChg>
        <pc:spChg chg="mod">
          <ac:chgData name="Priyanka Patel" userId="e2151c9f0289e612" providerId="LiveId" clId="{30671A6B-BEB5-4FAE-93D7-2F006CFD38F1}" dt="2022-02-26T08:27:05.887" v="13"/>
          <ac:spMkLst>
            <pc:docMk/>
            <pc:sldMk cId="3468267006" sldId="261"/>
            <ac:spMk id="3" creationId="{76791C3D-D7E3-424A-BC05-18AD2A77072E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4250750016" sldId="262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4250750016" sldId="262"/>
            <ac:spMk id="2" creationId="{BF462309-4312-4D14-8427-7DF6EA8D5F76}"/>
          </ac:spMkLst>
        </pc:spChg>
        <pc:spChg chg="mod">
          <ac:chgData name="Priyanka Patel" userId="e2151c9f0289e612" providerId="LiveId" clId="{30671A6B-BEB5-4FAE-93D7-2F006CFD38F1}" dt="2022-02-26T08:27:05.887" v="13"/>
          <ac:spMkLst>
            <pc:docMk/>
            <pc:sldMk cId="4250750016" sldId="262"/>
            <ac:spMk id="3" creationId="{FEDD5DC3-B59A-47C5-BFDB-683218056F04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1011930474" sldId="263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1011930474" sldId="263"/>
            <ac:spMk id="2" creationId="{A79BFA24-BA03-4817-99FA-266E05231864}"/>
          </ac:spMkLst>
        </pc:spChg>
        <pc:spChg chg="mod">
          <ac:chgData name="Priyanka Patel" userId="e2151c9f0289e612" providerId="LiveId" clId="{30671A6B-BEB5-4FAE-93D7-2F006CFD38F1}" dt="2022-02-26T08:27:05.887" v="13"/>
          <ac:spMkLst>
            <pc:docMk/>
            <pc:sldMk cId="1011930474" sldId="263"/>
            <ac:spMk id="3" creationId="{2357BFB2-1B0F-413A-A20C-1DAEDC9084E7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3514972265" sldId="264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3514972265" sldId="264"/>
            <ac:spMk id="2" creationId="{AF2E367A-E02A-41C0-B470-D74238C7E638}"/>
          </ac:spMkLst>
        </pc:spChg>
        <pc:spChg chg="mod">
          <ac:chgData name="Priyanka Patel" userId="e2151c9f0289e612" providerId="LiveId" clId="{30671A6B-BEB5-4FAE-93D7-2F006CFD38F1}" dt="2022-02-26T08:27:05.887" v="13"/>
          <ac:spMkLst>
            <pc:docMk/>
            <pc:sldMk cId="3514972265" sldId="264"/>
            <ac:spMk id="3" creationId="{A5F7B9FB-5490-4EE2-9833-8CD4A349EA5D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527955486" sldId="265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527955486" sldId="265"/>
            <ac:spMk id="2" creationId="{F904167B-9988-473A-8D1D-831D0346FF3D}"/>
          </ac:spMkLst>
        </pc:spChg>
        <pc:spChg chg="mod">
          <ac:chgData name="Priyanka Patel" userId="e2151c9f0289e612" providerId="LiveId" clId="{30671A6B-BEB5-4FAE-93D7-2F006CFD38F1}" dt="2022-02-26T08:27:05.887" v="13"/>
          <ac:spMkLst>
            <pc:docMk/>
            <pc:sldMk cId="527955486" sldId="265"/>
            <ac:spMk id="3" creationId="{0210D4FE-65CC-44FF-BBBE-6282543851C3}"/>
          </ac:spMkLst>
        </pc:spChg>
      </pc:sldChg>
      <pc:sldChg chg="modSp">
        <pc:chgData name="Priyanka Patel" userId="e2151c9f0289e612" providerId="LiveId" clId="{30671A6B-BEB5-4FAE-93D7-2F006CFD38F1}" dt="2022-02-26T08:27:05.887" v="13"/>
        <pc:sldMkLst>
          <pc:docMk/>
          <pc:sldMk cId="3520136150" sldId="266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3520136150" sldId="266"/>
            <ac:spMk id="2" creationId="{FEA55906-F278-464A-9614-693E73796366}"/>
          </ac:spMkLst>
        </pc:spChg>
        <pc:spChg chg="mod">
          <ac:chgData name="Priyanka Patel" userId="e2151c9f0289e612" providerId="LiveId" clId="{30671A6B-BEB5-4FAE-93D7-2F006CFD38F1}" dt="2022-02-26T08:27:05.887" v="13"/>
          <ac:spMkLst>
            <pc:docMk/>
            <pc:sldMk cId="3520136150" sldId="266"/>
            <ac:spMk id="3" creationId="{B67470B9-4EF4-4390-B080-91232FCE878C}"/>
          </ac:spMkLst>
        </pc:spChg>
      </pc:sldChg>
      <pc:sldChg chg="addSp delSp modSp new mod">
        <pc:chgData name="Priyanka Patel" userId="e2151c9f0289e612" providerId="LiveId" clId="{30671A6B-BEB5-4FAE-93D7-2F006CFD38F1}" dt="2022-02-26T08:27:05.887" v="13"/>
        <pc:sldMkLst>
          <pc:docMk/>
          <pc:sldMk cId="1695595908" sldId="267"/>
        </pc:sldMkLst>
        <pc:spChg chg="mod">
          <ac:chgData name="Priyanka Patel" userId="e2151c9f0289e612" providerId="LiveId" clId="{30671A6B-BEB5-4FAE-93D7-2F006CFD38F1}" dt="2022-02-26T08:27:05.887" v="13"/>
          <ac:spMkLst>
            <pc:docMk/>
            <pc:sldMk cId="1695595908" sldId="267"/>
            <ac:spMk id="2" creationId="{F7F544F9-7D84-47FE-92B9-40BED933F304}"/>
          </ac:spMkLst>
        </pc:spChg>
        <pc:spChg chg="del">
          <ac:chgData name="Priyanka Patel" userId="e2151c9f0289e612" providerId="LiveId" clId="{30671A6B-BEB5-4FAE-93D7-2F006CFD38F1}" dt="2022-02-26T08:26:04.985" v="1" actId="22"/>
          <ac:spMkLst>
            <pc:docMk/>
            <pc:sldMk cId="1695595908" sldId="267"/>
            <ac:spMk id="3" creationId="{9708D67C-F4CB-4FC6-BD93-8AF41F46B86A}"/>
          </ac:spMkLst>
        </pc:spChg>
        <pc:picChg chg="add mod ord modCrop">
          <ac:chgData name="Priyanka Patel" userId="e2151c9f0289e612" providerId="LiveId" clId="{30671A6B-BEB5-4FAE-93D7-2F006CFD38F1}" dt="2022-02-26T08:26:36.782" v="11" actId="14100"/>
          <ac:picMkLst>
            <pc:docMk/>
            <pc:sldMk cId="1695595908" sldId="267"/>
            <ac:picMk id="5" creationId="{A555F861-1FC1-4268-82AB-2E3DCE81E14A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985CC-6BC1-48FD-BB89-5D9FEC78D538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C20496-58C1-4DDD-BA8C-677AD6835B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933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C20496-58C1-4DDD-BA8C-677AD6835BF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2484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7411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5860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4219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291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7989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4947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8554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773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1680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023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4933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E8663-C044-459B-98CC-6566E9952C76}" type="datetimeFigureOut">
              <a:rPr lang="en-IN" smtClean="0"/>
              <a:t>26-05-2022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26D58-4253-4654-A849-11C3980F3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0242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2931" y="2069150"/>
            <a:ext cx="8515157" cy="1424675"/>
          </a:xfrm>
        </p:spPr>
        <p:txBody>
          <a:bodyPr>
            <a:normAutofit fontScale="90000"/>
          </a:bodyPr>
          <a:lstStyle/>
          <a:p>
            <a:r>
              <a:rPr lang="en-IN" spc="-50" dirty="0"/>
              <a:t>PRESENTATION</a:t>
            </a:r>
            <a:r>
              <a:rPr lang="en-IN" spc="-100" dirty="0"/>
              <a:t> </a:t>
            </a:r>
            <a:r>
              <a:rPr lang="en-IN" spc="-5" dirty="0" smtClean="0"/>
              <a:t>ON REACT NATIVE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329751"/>
            <a:ext cx="6459940" cy="1968691"/>
          </a:xfrm>
        </p:spPr>
        <p:txBody>
          <a:bodyPr>
            <a:normAutofit/>
          </a:bodyPr>
          <a:lstStyle/>
          <a:p>
            <a:r>
              <a:rPr lang="en-US" dirty="0" smtClean="0"/>
              <a:t>Submitted By : </a:t>
            </a:r>
            <a:r>
              <a:rPr lang="en-US" dirty="0" err="1" smtClean="0"/>
              <a:t>Saurabh</a:t>
            </a:r>
            <a:r>
              <a:rPr lang="en-US" dirty="0" smtClean="0"/>
              <a:t> </a:t>
            </a:r>
            <a:r>
              <a:rPr lang="en-US" dirty="0" err="1" smtClean="0"/>
              <a:t>Vishwkarma</a:t>
            </a:r>
            <a:endParaRPr lang="en-US" dirty="0" smtClean="0"/>
          </a:p>
          <a:p>
            <a:r>
              <a:rPr lang="en-US" dirty="0" smtClean="0"/>
              <a:t>University Roll no : 1900290140030</a:t>
            </a:r>
          </a:p>
          <a:p>
            <a:r>
              <a:rPr lang="en-US" dirty="0" err="1" smtClean="0"/>
              <a:t>Sem</a:t>
            </a:r>
            <a:r>
              <a:rPr lang="en-US" dirty="0" smtClean="0"/>
              <a:t> : 6</a:t>
            </a:r>
            <a:r>
              <a:rPr lang="en-US" baseline="30000" dirty="0" smtClean="0"/>
              <a:t>th</a:t>
            </a:r>
            <a:r>
              <a:rPr lang="en-US" dirty="0" smtClean="0"/>
              <a:t> </a:t>
            </a:r>
          </a:p>
          <a:p>
            <a:r>
              <a:rPr lang="en-US" dirty="0" smtClean="0"/>
              <a:t>Date: 26/04/2022</a:t>
            </a:r>
            <a:endParaRPr lang="en-IN" dirty="0"/>
          </a:p>
        </p:txBody>
      </p:sp>
      <p:pic>
        <p:nvPicPr>
          <p:cNvPr id="5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34312" y="98780"/>
            <a:ext cx="8113776" cy="132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76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2E367A-E02A-41C0-B470-D74238C7E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5F7B9FB-5490-4EE2-9833-8CD4A349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95B70C5-2994-47A1-BCA2-4A2AF60D10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1" t="-1" r="6875" b="16667"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972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04167B-9988-473A-8D1D-831D0346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10D4FE-65CC-44FF-BBBE-628254385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C3510F0-F5AC-4B5B-AB8A-614DD56B62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7" r="5078" b="17291"/>
          <a:stretch/>
        </p:blipFill>
        <p:spPr>
          <a:xfrm>
            <a:off x="0" y="0"/>
            <a:ext cx="12301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955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A55906-F278-464A-9614-693E73796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67470B9-4EF4-4390-B080-91232FCE8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CA04CFC-7298-411F-8AB6-61EBDAB1A9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2" r="5430" b="16497"/>
          <a:stretch/>
        </p:blipFill>
        <p:spPr>
          <a:xfrm>
            <a:off x="-128588" y="0"/>
            <a:ext cx="12320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136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F544F9-7D84-47FE-92B9-40BED933F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A555F861-1FC1-4268-82AB-2E3DCE81E1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366" r="8382" b="41153"/>
          <a:stretch/>
        </p:blipFill>
        <p:spPr>
          <a:xfrm>
            <a:off x="0" y="0"/>
            <a:ext cx="12191999" cy="6986587"/>
          </a:xfrm>
        </p:spPr>
      </p:pic>
    </p:spTree>
    <p:extLst>
      <p:ext uri="{BB962C8B-B14F-4D97-AF65-F5344CB8AC3E}">
        <p14:creationId xmlns:p14="http://schemas.microsoft.com/office/powerpoint/2010/main" val="1695595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22E396-98E5-43EF-A029-D3D3D6918F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5326" y="1975266"/>
            <a:ext cx="5194434" cy="873811"/>
          </a:xfrm>
        </p:spPr>
        <p:txBody>
          <a:bodyPr>
            <a:normAutofit fontScale="90000"/>
          </a:bodyPr>
          <a:lstStyle/>
          <a:p>
            <a:r>
              <a:rPr lang="en-IN" dirty="0"/>
              <a:t>Introduction to React Native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38316CB-99EC-4B48-B6F8-B9CEB315BE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Optimistic Display"/>
              </a:rPr>
              <a:t>React Native combines the best parts of native development with React, a best-in-class JavaScript library for building user interfaces.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pic>
        <p:nvPicPr>
          <p:cNvPr id="1026" name="Picture 2" descr="React Native Tutorial for Beginners [Updated] | Simplilearn">
            <a:extLst>
              <a:ext uri="{FF2B5EF4-FFF2-40B4-BE49-F238E27FC236}">
                <a16:creationId xmlns:a16="http://schemas.microsoft.com/office/drawing/2014/main" xmlns="" id="{3B89E2D3-14E2-4A02-A19E-9BC933073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331237"/>
            <a:ext cx="3053586" cy="171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40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368CD6-B065-4297-B6AB-7EE648B0D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6EB2B6F-345F-4C60-8F22-AAC3CD82C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F755171-9A5E-4745-803E-F0C0442E78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0" t="-2" r="5703" b="17304"/>
          <a:stretch/>
        </p:blipFill>
        <p:spPr>
          <a:xfrm>
            <a:off x="0" y="0"/>
            <a:ext cx="12192000" cy="699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949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AB8631-E097-4F52-8C57-71BB9405C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8F07BFD-29DC-482B-AA17-26F72E89C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57113C3-9AE0-431A-A588-12EDD203FA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16" r="5062" b="151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489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4F924B-E49D-41BC-ADFF-85994E521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F1C0BAE2-6476-464C-9F95-C0667FD66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93" r="6452" b="17058"/>
          <a:stretch/>
        </p:blipFill>
        <p:spPr>
          <a:xfrm>
            <a:off x="0" y="0"/>
            <a:ext cx="12282615" cy="6858000"/>
          </a:xfrm>
        </p:spPr>
      </p:pic>
    </p:spTree>
    <p:extLst>
      <p:ext uri="{BB962C8B-B14F-4D97-AF65-F5344CB8AC3E}">
        <p14:creationId xmlns:p14="http://schemas.microsoft.com/office/powerpoint/2010/main" val="2832385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C56130-A6A8-45D6-A840-CE73070A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A2B856D-1105-4726-B5E1-7F8F53CD0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4CFAC0C-5BE3-48ED-8C97-D20E604021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30" r="5000" b="17681"/>
          <a:stretch/>
        </p:blipFill>
        <p:spPr>
          <a:xfrm>
            <a:off x="-92766" y="-1"/>
            <a:ext cx="12284765" cy="7076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61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AE37EF-5D99-48AC-A74D-8051CB9B2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791C3D-D7E3-424A-BC05-18AD2A770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3335C90-2497-4008-8E7F-1E710FA2E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8" r="5195" b="17083"/>
          <a:stretch/>
        </p:blipFill>
        <p:spPr>
          <a:xfrm>
            <a:off x="-171449" y="0"/>
            <a:ext cx="12363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267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462309-4312-4D14-8427-7DF6EA8D5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EDD5DC3-B59A-47C5-BFDB-683218056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DE2C84D-98F8-48A8-8F50-21346410EB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5" r="6874" b="154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750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9BFA24-BA03-4817-99FA-266E05231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357BFB2-1B0F-413A-A20C-1DAEDC908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0770AA0-81AE-4D5F-92EA-7B7130DDFB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2" r="6875" b="1875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30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46</Words>
  <Application>Microsoft Office PowerPoint</Application>
  <PresentationFormat>Widescreen</PresentationFormat>
  <Paragraphs>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Optimistic Display</vt:lpstr>
      <vt:lpstr>Office Theme</vt:lpstr>
      <vt:lpstr>PRESENTATION ON REACT NATIVE</vt:lpstr>
      <vt:lpstr>Introduction to React Native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React Native</dc:title>
  <dc:creator>Priyanka Patel</dc:creator>
  <cp:lastModifiedBy>Hp</cp:lastModifiedBy>
  <cp:revision>2</cp:revision>
  <dcterms:created xsi:type="dcterms:W3CDTF">2022-02-26T08:24:30Z</dcterms:created>
  <dcterms:modified xsi:type="dcterms:W3CDTF">2022-05-26T15:47:28Z</dcterms:modified>
</cp:coreProperties>
</file>

<file path=docProps/thumbnail.jpeg>
</file>